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996599" ContentType="image/png"/>
  <Default Extension="97014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f865e3c191.96996599"/>
  <Relationship Id="rId3" Type="http://schemas.openxmlformats.org/officeDocument/2006/relationships/image" Target="../media/logo_673b6f867329452.97014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90850"/>
          <a:chOff x="9525" y="9525"/>
          <a:chExt cx="9229725" cy="2990850"/>
        </a:xfrm>
      </p:grpSpPr>
      <p:pic>
        <p:nvPicPr>
          <p:cNvPr id="1" name="Cardiac and Non-cardiac Causes of Type 2 MI and Myocardial Injury" descr="Cardiac and Non-cardiac Causes of Type 2 MI and Myocardial Inju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iudeen R, Barlis P, White HD, van Gaal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and Non-cardiac Causes of Type 2 MI and Myocardial Inju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2024-11-18T16:47:02Z</dcterms:created>
  <dcterms:modified xsi:type="dcterms:W3CDTF">2024-11-18T16:47:02Z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