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169187" ContentType="image/png"/>
  <Default Extension="060267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85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ea52202e71.56169187"/>
  <Relationship Id="rId3" Type="http://schemas.openxmlformats.org/officeDocument/2006/relationships/image" Target="../media/logo_673b7ea525e6552.060267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38625"/>
          <a:chOff x="9525" y="9525"/>
          <a:chExt cx="9229725" cy="4238625"/>
        </a:xfrm>
      </p:grpSpPr>
      <p:pic>
        <p:nvPicPr>
          <p:cNvPr id="1" name="Determinants of Oxygen Supply– Demand Mismatch Leading to Type 2 MI" descr="Determinants of Oxygen Supply– Demand Mismatch Leading to Type 2 M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3476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fiudeen R, Barlis P, White HD, van Gaal 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terminants of Oxygen Supply– Demand Mismatch Leading to Type 2 M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2024-11-18T17:51:33Z</dcterms:created>
  <dcterms:modified xsi:type="dcterms:W3CDTF">2024-11-18T17:51:33Z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