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879323" ContentType="image/png"/>
  <Default Extension="560834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b0cb4f2681.74879323"/>
  <Relationship Id="rId3" Type="http://schemas.openxmlformats.org/officeDocument/2006/relationships/image" Target="../media/logo_673b6b0cd470902.560834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rdiomyocyte Molecular Signalling Pathways Triggered by Ischaemia" descr="Cardiomyocyte Molecular Signalling Pathways Triggered by Isch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00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fiudeen R, Barlis P, White HD, van Gaal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omyocyte Molecular Signalling Pathways Triggered by Isch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2024-11-18T16:27:56Z</dcterms:created>
  <dcterms:modified xsi:type="dcterms:W3CDTF">2024-11-18T16:27:56Z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