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1747103" ContentType="image/png"/>
  <Default Extension="2996760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6315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697f4d43d71.01747103"/>
  <Relationship Id="rId3" Type="http://schemas.openxmlformats.org/officeDocument/2006/relationships/image" Target="../media/logo_673b697f5f0af32.2996760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076825"/>
          <a:chOff x="9525" y="9525"/>
          <a:chExt cx="9229725" cy="5076825"/>
        </a:xfrm>
      </p:grpSpPr>
      <p:pic>
        <p:nvPicPr>
          <p:cNvPr id="1" name="Limits of Detection of Past and Current Troponin I Assays" descr="Limits of Detection of Past and Current Troponin I Assay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3148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afiudeen R, Barlis P, White HD, van Gaal W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imits of Detection of Past and Current Troponin I Assay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2;17:e0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1.4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9">
  <a:themeElements>
    <a:clrScheme name="Theme1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2024-11-18T16:21:19Z</dcterms:created>
  <dcterms:modified xsi:type="dcterms:W3CDTF">2024-11-18T16:21:19Z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