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43949" ContentType="image/png"/>
  <Default Extension="239788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beae6c1801.59443949"/>
  <Relationship Id="rId3" Type="http://schemas.openxmlformats.org/officeDocument/2006/relationships/image" Target="../media/logo_673b6beb08df532.239788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Molecular Composition of Troponin Complexes, and Mechanisms of Release into the Bloodstream" descr="Molecular Composition of Troponin Complexes, and Mechanisms of Release into the Bloodstre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iudeen R, Barlis P, White HD, van Gaal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lecular Composition of Troponin Complexes, and Mechanisms of Release into the Bloodstre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2024-11-18T16:31:39Z</dcterms:created>
  <dcterms:modified xsi:type="dcterms:W3CDTF">2024-11-18T16:31:39Z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