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0385910" ContentType="image/png"/>
  <Default Extension="4307471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6376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6be3ee7c821.20385910"/>
  <Relationship Id="rId3" Type="http://schemas.openxmlformats.org/officeDocument/2006/relationships/image" Target="../media/logo_673b6be412ec972.4307471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Table 1: Factors Affecting Lesion Scoring in the SYNTAX Score" descr="Table 1: Factors Affecting Lesion Scoring in the SYNTAX Sco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37909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Estrada JR, Paul JD, Shah AP, Nathan 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1: Factors Affecting Lesion Scoring in the SYNTAX Scor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4;9(1):17–22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1.9.1.1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8">
  <a:themeElements>
    <a:clrScheme name="Theme3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2024-11-18T16:31:32Z</dcterms:created>
  <dcterms:modified xsi:type="dcterms:W3CDTF">2024-11-18T16:31:32Z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