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152249" ContentType="image/png"/>
  <Default Extension="809890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1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d72525e901.32152249"/>
  <Relationship Id="rId3" Type="http://schemas.openxmlformats.org/officeDocument/2006/relationships/image" Target="../media/logo_673b6d727079082.809890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verview of Technical and Cost Considerations in Complex Percutaneous Coronary Intervention" descr="Overview of Technical and Cost Considerations in Complex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29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strada JR, Paul JD, Shah AP, Nath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Technical and Cost Considerations in Complex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1):17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2024-11-18T16:38:10Z</dcterms:created>
  <dcterms:modified xsi:type="dcterms:W3CDTF">2024-11-18T16:38:10Z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