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228934" ContentType="image/png"/>
  <Default Extension="851844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6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6e699c8271.03228934"/>
  <Relationship Id="rId3" Type="http://schemas.openxmlformats.org/officeDocument/2006/relationships/image" Target="../media/logo_673b76e6b687e52.851844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0175"/>
          <a:chOff x="9525" y="9525"/>
          <a:chExt cx="9229725" cy="5210175"/>
        </a:xfrm>
      </p:grpSpPr>
      <p:pic>
        <p:nvPicPr>
          <p:cNvPr id="1" name="Overview of Technical and Cost Considerations in Complex Percutaneous Coronary Intervention" descr="Overview of Technical and Cost Considerations in Complex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48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strada JR, Paul JD, Shah AP, Natha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Technical and Cost Considerations in Complex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1):17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2024-11-18T17:18:30Z</dcterms:created>
  <dcterms:modified xsi:type="dcterms:W3CDTF">2024-11-18T17:18:30Z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