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242913" ContentType="image/png"/>
  <Default Extension="291525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d3d884c621.86242913"/>
  <Relationship Id="rId3" Type="http://schemas.openxmlformats.org/officeDocument/2006/relationships/image" Target="../media/logo_673b5d3dab99522.291525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14800"/>
          <a:chOff x="9525" y="9525"/>
          <a:chExt cx="9229725" cy="4114800"/>
        </a:xfrm>
      </p:grpSpPr>
      <p:pic>
        <p:nvPicPr>
          <p:cNvPr id="1" name="Figure 2: Commonly Used Double-stent Bifurcation Techniques" descr="Figure 2: Commonly Used Double-stent Bifurcation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352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trada JR, Paul JD, Shah AP, Nath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mmonly Used Double-stent Bifurcation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1):17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2024-11-18T15:29:01Z</dcterms:created>
  <dcterms:modified xsi:type="dcterms:W3CDTF">2024-11-18T15:29:01Z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