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592045" ContentType="image/png"/>
  <Default Extension="103787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11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19a8163981.75592045"/>
  <Relationship Id="rId3" Type="http://schemas.openxmlformats.org/officeDocument/2006/relationships/image" Target="../media/logo_673b619a8fa9a32.103787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57475"/>
          <a:chOff x="9525" y="9525"/>
          <a:chExt cx="9229725" cy="2657475"/>
        </a:xfrm>
      </p:grpSpPr>
      <p:pic>
        <p:nvPicPr>
          <p:cNvPr id="1" name="Dental Procedures in Patients with Atrial Fibrillation and New Oral Anticoagulants" descr="Dental Procedures in Patients with Atrial Fibrillation and New Oral Anticoagula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895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olk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ntal Procedures in Patients with Atrial Fibrillation and New Oral Anticoagula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8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8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2024-11-18T15:47:38Z</dcterms:created>
  <dcterms:modified xsi:type="dcterms:W3CDTF">2024-11-18T15:47:38Z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