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7721680" ContentType="image/png"/>
  <Default Extension="8185519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97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c4dc7fff21.67721680"/>
  <Relationship Id="rId3" Type="http://schemas.openxmlformats.org/officeDocument/2006/relationships/image" Target="../media/logo_673b5c4ddd40082.8185519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76650"/>
          <a:chOff x="9525" y="9525"/>
          <a:chExt cx="9229725" cy="3676650"/>
        </a:xfrm>
      </p:grpSpPr>
      <p:pic>
        <p:nvPicPr>
          <p:cNvPr id="1" name="Table 2: Classification of Dental Procedures" descr="Table 2: Classification of Dental Procedur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914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solka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Classification of Dental Procedu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2):85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2.8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2024-11-18T15:25:01Z</dcterms:created>
  <dcterms:modified xsi:type="dcterms:W3CDTF">2024-11-18T15:25:01Z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