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721680" ContentType="image/png"/>
  <Default Extension="818551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9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c4dc7fff21.67721680"/>
  <Relationship Id="rId3" Type="http://schemas.openxmlformats.org/officeDocument/2006/relationships/image" Target="../media/logo_673b5c4ddd40082.818551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Table 2: Classification of Dental Procedures" descr="Table 2: Classification of Dental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olk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lassification of Dental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2024-11-18T15:25:01Z</dcterms:created>
  <dcterms:modified xsi:type="dcterms:W3CDTF">2024-11-18T15:25:01Z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