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6550381" ContentType="image/png"/>
  <Default Extension="9481035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6061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5f926124a91.26550381"/>
  <Relationship Id="rId3" Type="http://schemas.openxmlformats.org/officeDocument/2006/relationships/image" Target="../media/logo_673b5f92798ec42.9481035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933950"/>
          <a:chOff x="9525" y="9525"/>
          <a:chExt cx="9229725" cy="4933950"/>
        </a:xfrm>
      </p:grpSpPr>
      <p:pic>
        <p:nvPicPr>
          <p:cNvPr id="1" name="Dental Procedures in Patients with Atrial Fibrillation and New Oral Anticoagulants" descr="Dental Procedures in Patients with Atrial Fibrillation and New Oral Anticoagulant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1719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solka 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ental Procedures in Patients with Atrial Fibrillation and New Oral Anticoagulant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4;3(2):85–9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4.3.2.8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0">
  <a:themeElements>
    <a:clrScheme name="Theme6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2024-11-18T15:38:58Z</dcterms:created>
  <dcterms:modified xsi:type="dcterms:W3CDTF">2024-11-18T15:38:58Z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