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6549008" ContentType="image/png"/>
  <Default Extension="9634128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03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eb8d34d451.76549008"/>
  <Relationship Id="rId3" Type="http://schemas.openxmlformats.org/officeDocument/2006/relationships/image" Target="../media/logo_673b5eb8e210812.9634128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71875"/>
          <a:chOff x="9525" y="9525"/>
          <a:chExt cx="9229725" cy="3571875"/>
        </a:xfrm>
      </p:grpSpPr>
      <p:pic>
        <p:nvPicPr>
          <p:cNvPr id="1" name="Dental Procedures in Patients with Atrial Fibrillation and New Oral Anticoagulants" descr="Dental Procedures in Patients with Atrial Fibrillation and New Oral Anticoagula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86350" cy="2809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solka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ntal Procedures in Patients with Atrial Fibrillation and New Oral Anticoagula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4;3(2):85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4.3.2.8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2024-11-18T15:35:20Z</dcterms:created>
  <dcterms:modified xsi:type="dcterms:W3CDTF">2024-11-18T15:35:20Z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