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186631" ContentType="image/png"/>
  <Default Extension="66803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1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17e8aa8f61.50186631"/>
  <Relationship Id="rId3" Type="http://schemas.openxmlformats.org/officeDocument/2006/relationships/image" Target="../media/logo_673b617e9a31572.66803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ntal Procedures in Patients with Atrial Fibrillation and New Oral Anticoagulants" descr="Dental Procedures in Patients with Atrial Fibrillation and New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olk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ntal Procedures in Patients with Atrial Fibrillation and New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2024-11-18T15:47:10Z</dcterms:created>
  <dcterms:modified xsi:type="dcterms:W3CDTF">2024-11-18T15:47:10Z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