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199280" ContentType="image/png"/>
  <Default Extension="406797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10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12c2ef2411.37199280"/>
  <Relationship Id="rId3" Type="http://schemas.openxmlformats.org/officeDocument/2006/relationships/image" Target="../media/logo_673b612c4f09602.406797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38725"/>
          <a:chOff x="9525" y="9525"/>
          <a:chExt cx="9229725" cy="5038725"/>
        </a:xfrm>
      </p:grpSpPr>
      <p:pic>
        <p:nvPicPr>
          <p:cNvPr id="1" name="Use of Thrombectomy Devices in Primary Percutaneous Interventions for ST-elevation Myocardial Infarction - An Update" descr="Use of Thrombectomy Devices in Primary Percutaneous Interventions for ST-elevation Myocardial Infarction - An Updat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19550" cy="4276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thod KS, Hamshere SM, Choudhury TR, Jones DA, Mathu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se of Thrombectomy Devices in Primary Percutaneous Interventions for ST-elevation Myocardial Infarction - An Upda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4;9(2):10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1.9.2.1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2024-11-18T15:45:48Z</dcterms:created>
  <dcterms:modified xsi:type="dcterms:W3CDTF">2024-11-18T15:45:48Z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