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254284" ContentType="image/png"/>
  <Default Extension="612845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03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e7c56b6c51.97254284"/>
  <Relationship Id="rId3" Type="http://schemas.openxmlformats.org/officeDocument/2006/relationships/image" Target="../media/logo_673b5e7c6c30512.612845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14975"/>
          <a:chOff x="9525" y="9525"/>
          <a:chExt cx="9229725" cy="5514975"/>
        </a:xfrm>
      </p:grpSpPr>
      <p:pic>
        <p:nvPicPr>
          <p:cNvPr id="1" name="Table 1: Mechanical Thrombectomy Devices" descr="Table 1: Mechanical Thrombectomy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752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thod KS, Hamshere SM, Choudhury TR, Jones DA, Mathur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Mechanical Thrombectomy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4;9(2):10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1.9.2.1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2024-11-18T15:34:20Z</dcterms:created>
  <dcterms:modified xsi:type="dcterms:W3CDTF">2024-11-18T15:34:20Z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