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897060" ContentType="image/png"/>
  <Default Extension="652704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edc7c31831.86897060"/>
  <Relationship Id="rId3" Type="http://schemas.openxmlformats.org/officeDocument/2006/relationships/image" Target="../media/logo_673b5edc98c7082.652704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Use of Thrombectomy Devices in Primary Percutaneous Interventions for ST-elevation Myocardial Infarction - An Update" descr="Use of Thrombectomy Devices in Primary Percutaneous Interventions for ST-elevation Myocardial Infarction - An Upda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95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hod KS, Hamshere SM, Choudhury TR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e of Thrombectomy Devices in Primary Percutaneous Interventions for ST-elevation Myocardial Infarction - An Upda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10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1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2024-11-18T15:35:56Z</dcterms:created>
  <dcterms:modified xsi:type="dcterms:W3CDTF">2024-11-18T15:35:56Z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