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689204" ContentType="image/png"/>
  <Default Extension="204165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e73f3d2641.45689204"/>
  <Relationship Id="rId3" Type="http://schemas.openxmlformats.org/officeDocument/2006/relationships/image" Target="../media/logo_673b6e741410232.204165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0000"/>
          <a:chOff x="9525" y="9525"/>
          <a:chExt cx="9229725" cy="3810000"/>
        </a:xfrm>
      </p:grpSpPr>
      <p:pic>
        <p:nvPicPr>
          <p:cNvPr id="1" name="Figure 1: Baseline Electrocardiogram (ECG) Recording (Standard 12-lead ECG, Paper Speed 25 mm/s) of a 25-year-old Male with Short QT Syndrome" descr="Figure 1: Baseline Electrocardiogram (ECG) Recording (Standard 12-lead ECG, Paper Speed 25 mm/s) of a 25-year-old Male with Short QT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381375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dic B, Schimpf R, Borggref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Baseline Electrocardiogram (ECG) Recording (Standard 12-lead ECG, Paper Speed 25 mm/s) of a 25-year-old Male with Short QT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7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7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2024-11-18T16:42:28Z</dcterms:created>
  <dcterms:modified xsi:type="dcterms:W3CDTF">2024-11-18T16:42:28Z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