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643980" ContentType="image/png"/>
  <Default Extension="966904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738625e91.42643980"/>
  <Relationship Id="rId3" Type="http://schemas.openxmlformats.org/officeDocument/2006/relationships/image" Target="../media/logo_673b5e739d46f12.966904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29225"/>
          <a:chOff x="9525" y="9525"/>
          <a:chExt cx="9229725" cy="5229225"/>
        </a:xfrm>
      </p:grpSpPr>
      <p:pic>
        <p:nvPicPr>
          <p:cNvPr id="1" name="Short QT Syndrome – Review of Diagnosis and Treatment" descr="Short QT Syndrome – Review of Diagnosis and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10100" cy="4467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dic B, Schimpf R, Borggref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rt QT Syndrome – Review of Diagnosis and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7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7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2024-11-18T15:34:11Z</dcterms:created>
  <dcterms:modified xsi:type="dcterms:W3CDTF">2024-11-18T15:34:11Z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