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405930" ContentType="image/png"/>
  <Default Extension="930909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a99b4dc031.66405930"/>
  <Relationship Id="rId3" Type="http://schemas.openxmlformats.org/officeDocument/2006/relationships/image" Target="../media/logo_673b6a99cae6652.930909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124075"/>
          <a:chOff x="9525" y="9525"/>
          <a:chExt cx="9229725" cy="2124075"/>
        </a:xfrm>
      </p:grpSpPr>
      <p:pic>
        <p:nvPicPr>
          <p:cNvPr id="1" name="Short QT Syndrome – Review of Diagnosis and Treatment" descr="Short QT Syndrome – Review of Diagnosis and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962650" cy="136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dic B, Schimpf R, Borggref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rt QT Syndrome – Review of Diagnosis and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7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7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2024-11-18T16:26:01Z</dcterms:created>
  <dcterms:modified xsi:type="dcterms:W3CDTF">2024-11-18T16:26:01Z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