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9787315" ContentType="image/png"/>
  <Default Extension="1374528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68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78044242211.19787315"/>
  <Relationship Id="rId3" Type="http://schemas.openxmlformats.org/officeDocument/2006/relationships/image" Target="../media/logo_673b78044b63f02.1374528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cute Effects of Arteriovenous Shunt Creation" descr="Acute Effects of Arteriovenous Shunt Cre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624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oliman M, Attallah N, Younes H, Park WS, Bader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cute Effects of Arteriovenous Shunt Cre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2024-11-18T17:23:16Z</dcterms:created>
  <dcterms:modified xsi:type="dcterms:W3CDTF">2024-11-18T17:23:16Z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