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412632" ContentType="image/png"/>
  <Default Extension="1099707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94815b3491.88412632"/>
  <Relationship Id="rId3" Type="http://schemas.openxmlformats.org/officeDocument/2006/relationships/image" Target="../media/logo_673b69481be1842.1099707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ummary of Key Studies Evaluating Effects of Arteriovenous Shunt on the Heart" descr="Summary of Key Studies Evaluating Effects of Arteriovenous Shunt on the He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liman M, Attallah N, Younes H, Park WS, Bader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Key Studies Evaluating Effects of Arteriovenous Shunt on the He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2024-11-18T16:20:24Z</dcterms:created>
  <dcterms:modified xsi:type="dcterms:W3CDTF">2024-11-18T16:20:24Z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