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344152" ContentType="image/png"/>
  <Default Extension="264342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8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da37c07751.74344152"/>
  <Relationship Id="rId3" Type="http://schemas.openxmlformats.org/officeDocument/2006/relationships/image" Target="../media/logo_673b7da38462152.264342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95625"/>
          <a:chOff x="9525" y="9525"/>
          <a:chExt cx="9229725" cy="3095625"/>
        </a:xfrm>
      </p:grpSpPr>
      <p:pic>
        <p:nvPicPr>
          <p:cNvPr id="1" name="Summary of a Suggested Non-invasive Approach to Follow Up Patients After Arteriovenous Shunt Creation and Closure" descr="Summary of a Suggested Non-invasive Approach to Follow Up Patients After Arteriovenous Shunt Creation and Clos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33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liman M, Attallah N, Younes H, Park WS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a Suggested Non-invasive Approach to Follow Up Patients After Arteriovenous Shunt Creation and Clos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2024-11-18T17:47:15Z</dcterms:created>
  <dcterms:modified xsi:type="dcterms:W3CDTF">2024-11-18T17:47:15Z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