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077273" ContentType="image/png"/>
  <Default Extension="219345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35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b1570a7c01.22077273"/>
  <Relationship Id="rId3" Type="http://schemas.openxmlformats.org/officeDocument/2006/relationships/image" Target="../media/logo_673b6b158e1af82.219345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48300"/>
          <a:chOff x="9525" y="9525"/>
          <a:chExt cx="9229725" cy="5448300"/>
        </a:xfrm>
      </p:grpSpPr>
      <p:pic>
        <p:nvPicPr>
          <p:cNvPr id="1" name="Clinical, Hemodynamic, and Imaging Longitudinal Profiling" descr="Clinical, Hemodynamic, and Imaging Longitudinal Profil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562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rnandez-Montfort J, Miranda D, Randhawa VK, Sleiman J, de Armas YS, Lewis A, Taimeh Z, Alvarez P, Cremer P, Perez-Villa B, Navas V, Hakemi E, Velez M, Hernandez-Mejia L, Sheffield C, Brozzi N, Cubeddu R, Navia JL, Estep J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, Hemodynamic, and Imaging Longitudinal Profil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2024-11-18T16:28:05Z</dcterms:created>
  <dcterms:modified xsi:type="dcterms:W3CDTF">2024-11-18T16:28:05Z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