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59372084" ContentType="image/png"/>
  <Default Extension="6928194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644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6e72ec94011.59372084"/>
  <Relationship Id="rId3" Type="http://schemas.openxmlformats.org/officeDocument/2006/relationships/image" Target="../media/logo_673b6e731df9f52.6928194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534025"/>
          <a:chOff x="9525" y="9525"/>
          <a:chExt cx="9229725" cy="5534025"/>
        </a:xfrm>
      </p:grpSpPr>
      <p:pic>
        <p:nvPicPr>
          <p:cNvPr id="1" name="Hemodynamic, Device-related, and Imaging Hemodynamic Contextualization in the Weaning of Transvalvular Microaxial Flow Pumps" descr="Hemodynamic, Device-related, and Imaging Hemodynamic Contextualization in the Weaning of Transvalvular Microaxial Flow Pump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990600"/>
            <a:ext cx="6667500" cy="45434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rnandez-Montfort J, Miranda D, Randhawa VK, Sleiman J, de Armas YS, Lewis A, Taimeh Z, Alvarez P, Cremer P, Perez-Villa B, Navas V, Hakemi E, Velez M, Hernandez-Mejia L, Sheffield C, Brozzi N, Cubeddu R, Navia JL, Estep J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4572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emodynamic, Device-related, and Imaging Hemodynamic Contextualization in the Weaning of Transvalvular Microaxial Flow Pump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6381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2;1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8096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1.1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2024-11-18T16:42:27Z</dcterms:created>
  <dcterms:modified xsi:type="dcterms:W3CDTF">2024-11-18T16:42:27Z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