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7264955" ContentType="image/png"/>
  <Default Extension="3481500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67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775f707d561.87264955"/>
  <Relationship Id="rId3" Type="http://schemas.openxmlformats.org/officeDocument/2006/relationships/image" Target="../media/logo_673b775f8b72212.3481500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543425"/>
          <a:chOff x="9525" y="9525"/>
          <a:chExt cx="9229725" cy="4543425"/>
        </a:xfrm>
      </p:grpSpPr>
      <p:pic>
        <p:nvPicPr>
          <p:cNvPr id="1" name="Adoption of Real-world Data and Contemporary Classification in the Management of Heart Failure-related Cardiogenic Shock" descr="Adoption of Real-world Data and Contemporary Classification in the Management of Heart Failure-related Cardiogenic Shock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990600"/>
            <a:ext cx="6667500" cy="35528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ernandez-Montfort J, Miranda D, Randhawa VK, Sleiman J, de Armas YS, Lewis A, Taimeh Z, Alvarez P, Cremer P, Perez-Villa B, Navas V, Hakemi E, Velez M, Hernandez-Mejia L, Sheffield C, Brozzi N, Cubeddu R, Navia JL, Estep J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4572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doption of Real-world Data and Contemporary Classification in the Management of Heart Failure-related Cardiogenic Shock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6381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2;16:e0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8096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1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2024-11-18T17:20:31Z</dcterms:created>
  <dcterms:modified xsi:type="dcterms:W3CDTF">2024-11-18T17:20:31Z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