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64955" ContentType="image/png"/>
  <Default Extension="34815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75f707d561.87264955"/>
  <Relationship Id="rId3" Type="http://schemas.openxmlformats.org/officeDocument/2006/relationships/image" Target="../media/logo_673b775f8b72212.34815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Adoption of Real-world Data and Contemporary Classification in the Management of Heart Failure-related Cardiogenic Shock" descr="Adoption of Real-world Data and Contemporary Classification in the Management of Heart Failure-related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nandez-Montfort J, Miranda D, Randhawa VK, Sleiman J, de Armas YS, Lewis A, Taimeh Z, Alvarez P, Cremer P, Perez-Villa B, Navas V, Hakemi E, Velez M, Hernandez-Mejia L, Sheffield C, Brozzi N, Cubeddu R, Navia JL, Estep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option of Real-world Data and Contemporary Classification in the Management of Heart Failure-related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2024-11-18T17:20:31Z</dcterms:created>
  <dcterms:modified xsi:type="dcterms:W3CDTF">2024-11-18T17:20:31Z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