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214981" ContentType="image/png"/>
  <Default Extension="869526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a9d0172f61.19214981"/>
  <Relationship Id="rId3" Type="http://schemas.openxmlformats.org/officeDocument/2006/relationships/image" Target="../media/logo_673b7a9d188f672.869526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Chronic Kidney Disease with Arrhythmia" descr="Chronic Kidney Disease with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Leung LW, Kontogiannis C, Chung I, Waleed KB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onic Kidney Disease with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2024-11-18T17:34:21Z</dcterms:created>
  <dcterms:modified xsi:type="dcterms:W3CDTF">2024-11-18T17:34:21Z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