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08518" ContentType="image/png"/>
  <Default Extension="252384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5d2163471.31108518"/>
  <Relationship Id="rId3" Type="http://schemas.openxmlformats.org/officeDocument/2006/relationships/image" Target="../media/logo_673b7a5d38ded52.252384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exity of Device Implantation" descr="Complexity of Devic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81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xity of Devic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2024-11-18T17:33:17Z</dcterms:created>
  <dcterms:modified xsi:type="dcterms:W3CDTF">2024-11-18T17:33:17Z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