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808912" ContentType="image/png"/>
  <Default Extension="918998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9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ca34438a31.82808912"/>
  <Relationship Id="rId3" Type="http://schemas.openxmlformats.org/officeDocument/2006/relationships/image" Target="../media/logo_673b6ca367dd962.918998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24575"/>
          <a:chOff x="9525" y="9525"/>
          <a:chExt cx="9229725" cy="6124575"/>
        </a:xfrm>
      </p:grpSpPr>
      <p:pic>
        <p:nvPicPr>
          <p:cNvPr id="1" name="ICD Extraction after Infection in Patient with Renal Failure" descr="ICD Extraction after Infection in Patient with Renal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5362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htar Z, Leung LW, Kontogiannis C, Chung I, Waleed KB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CD Extraction after Infection in Patient with Renal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2024-11-18T16:34:43Z</dcterms:created>
  <dcterms:modified xsi:type="dcterms:W3CDTF">2024-11-18T16:34:43Z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