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238694" ContentType="image/png"/>
  <Default Extension="193193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b24e18e621.15238694"/>
  <Relationship Id="rId3" Type="http://schemas.openxmlformats.org/officeDocument/2006/relationships/image" Target="../media/logo_673b7b2506a3802.193193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Extraction of a Pacemaker in a Patient with Dialysis-dependent Chronic Kidney Disease" descr="Extraction of a Pacemaker in a Patient with Dialysis-dependent Chronic Kidne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Z, Leung LW, Kontogiannis C, Chung I, Waleed KB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traction of a Pacemaker in a Patient with Dialysis-dependent Chronic Kidne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2024-11-18T17:36:37Z</dcterms:created>
  <dcterms:modified xsi:type="dcterms:W3CDTF">2024-11-18T17:36:37Z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