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2614583" ContentType="image/png"/>
  <Default Extension="6079793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39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6c99e60cd61.12614583"/>
  <Relationship Id="rId3" Type="http://schemas.openxmlformats.org/officeDocument/2006/relationships/image" Target="../media/logo_673b6c9a1204e32.6079793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91200"/>
          <a:chOff x="9525" y="9525"/>
          <a:chExt cx="9229725" cy="5791200"/>
        </a:xfrm>
      </p:grpSpPr>
      <p:pic>
        <p:nvPicPr>
          <p:cNvPr id="1" name="Deterioration in Renal Function Seen After AF Ablation" descr="Deterioration in Renal Function Seen After AF Ab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029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khtar Z, Leung LW, Kontogiannis C, Chung I, Waleed KB, Gallagher M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terioration in Renal Function Seen After AF Ab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5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2024-11-18T16:34:34Z</dcterms:created>
  <dcterms:modified xsi:type="dcterms:W3CDTF">2024-11-18T16:34:34Z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