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32543" ContentType="image/png"/>
  <Default Extension="560993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633e32a91.46832543"/>
  <Relationship Id="rId3" Type="http://schemas.openxmlformats.org/officeDocument/2006/relationships/image" Target="../media/logo_673b56634397482.560993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Cardiac Problems and Treatments in Chronic Kidney Disease" descr="Cardiac Problems and Treatments in Chronic Kidne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Leung LW, Kontogiannis C, Chung I, Waleed KB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Problems and Treatments in Chronic Kidne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2024-11-18T14:59:47Z</dcterms:created>
  <dcterms:modified xsi:type="dcterms:W3CDTF">2024-11-18T14:59:47Z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