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832543" ContentType="image/png"/>
  <Default Extension="5609934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82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6633e32a91.46832543"/>
  <Relationship Id="rId3" Type="http://schemas.openxmlformats.org/officeDocument/2006/relationships/image" Target="../media/logo_673b56634397482.5609934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00650"/>
          <a:chOff x="9525" y="9525"/>
          <a:chExt cx="9229725" cy="5200650"/>
        </a:xfrm>
      </p:grpSpPr>
      <p:pic>
        <p:nvPicPr>
          <p:cNvPr id="1" name="Cardiac Problems and Treatments in Chronic Kidney Disease" descr="Cardiac Problems and Treatments in Chronic Kidney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438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khtar Z, Leung LW, Kontogiannis C, Chung I, Waleed KB, Gallagher M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diac Problems and Treatments in Chronic Kidney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5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2024-11-18T14:59:47Z</dcterms:created>
  <dcterms:modified xsi:type="dcterms:W3CDTF">2024-11-18T14:59:47Z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