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477195" ContentType="image/png"/>
  <Default Extension="992700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4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34be62eb41.74477195"/>
  <Relationship Id="rId3" Type="http://schemas.openxmlformats.org/officeDocument/2006/relationships/image" Target="../media/logo_673b534c14b8962.992700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86425"/>
          <a:chOff x="9525" y="9525"/>
          <a:chExt cx="9229725" cy="5686425"/>
        </a:xfrm>
      </p:grpSpPr>
      <p:pic>
        <p:nvPicPr>
          <p:cNvPr id="1" name="Schematic Illustration of MicroRNA Involvement in Coronary Artery Disease Pathogenesis" descr="Schematic Illustration of MicroRNA Involvement in Coronary Artery Disease Pathogene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924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vassori C, Cipriani E, Colombo G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Illustration of MicroRNA Involvement in Coronary Artery Disease Pathogene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4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2024-11-18T14:46:36Z</dcterms:created>
  <dcterms:modified xsi:type="dcterms:W3CDTF">2024-11-18T14:46:36Z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