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280759" ContentType="image/png"/>
  <Default Extension="076394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7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067049ff01.38280759"/>
  <Relationship Id="rId3" Type="http://schemas.openxmlformats.org/officeDocument/2006/relationships/image" Target="../media/logo_673b5067279cf12.076394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Schematic Illustration of MicroRNA Biogenesis, Mechanisms of Action and Extracellular Release" descr="Schematic Illustration of MicroRNA Biogenesis, Mechanisms of Action and Extracellular Rel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48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vassori C, Cipriani E, Colombo G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Illustration of MicroRNA Biogenesis, Mechanisms of Action and Extracellular Rel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2024-11-18T14:34:15Z</dcterms:created>
  <dcterms:modified xsi:type="dcterms:W3CDTF">2024-11-18T14:34:15Z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