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260600" ContentType="image/png"/>
  <Default Extension="268955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0c156a5591.51260600"/>
  <Relationship Id="rId3" Type="http://schemas.openxmlformats.org/officeDocument/2006/relationships/image" Target="../media/logo_673b50c17352882.268955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icroRNAs as Potential Biomarkers in Coronary Artery Disease Primary Prevention" descr="MicroRNAs as Potential Biomarkers in Coronary Artery Disease Primary Pre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24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vassori C, Cipriani E, Colombo G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croRNAs as Potential Biomarkers in Coronary Artery Disease Primary Pre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2024-11-18T14:35:45Z</dcterms:created>
  <dcterms:modified xsi:type="dcterms:W3CDTF">2024-11-18T14:35:45Z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