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167272" ContentType="image/png"/>
  <Default Extension="205591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4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f27965a011.41167272"/>
  <Relationship Id="rId3" Type="http://schemas.openxmlformats.org/officeDocument/2006/relationships/image" Target="../media/logo_673b4f27b68d932.205591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icroRNAs as Potential Biomarkers in Coronary Artery Disease Secondary Prevention" descr="MicroRNAs as Potential Biomarkers in Coronary Artery Disease Secondary Pre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57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vassori C, Cipriani E, Colombo G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croRNAs as Potential Biomarkers in Coronary Artery Disease Secondary Pre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4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2024-11-18T14:28:55Z</dcterms:created>
  <dcterms:modified xsi:type="dcterms:W3CDTF">2024-11-18T14:28:55Z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