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064163" ContentType="image/png"/>
  <Default Extension="753045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8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4dcc54d611.03064163"/>
  <Relationship Id="rId3" Type="http://schemas.openxmlformats.org/officeDocument/2006/relationships/image" Target="../media/logo_673b54dcd5b8822.753045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90850"/>
          <a:chOff x="9525" y="9525"/>
          <a:chExt cx="9229725" cy="2990850"/>
        </a:xfrm>
      </p:grpSpPr>
      <p:pic>
        <p:nvPicPr>
          <p:cNvPr id="1" name="MicroRNAs as Potential Predictors of Postoperative AF" descr="MicroRNAs as Potential Predictors of Postoperative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28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vassori C, Cipriani E, Colombo G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croRNAs as Potential Predictors of Postoperative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2024-11-18T14:53:16Z</dcterms:created>
  <dcterms:modified xsi:type="dcterms:W3CDTF">2024-11-18T14:53:16Z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