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07411" ContentType="image/png"/>
  <Default Extension="050702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11c6b2f321.01707411"/>
  <Relationship Id="rId3" Type="http://schemas.openxmlformats.org/officeDocument/2006/relationships/image" Target="../media/logo_673b511c6ee5452.050702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38475"/>
          <a:chOff x="9525" y="9525"/>
          <a:chExt cx="9229725" cy="3038475"/>
        </a:xfrm>
      </p:grpSpPr>
      <p:pic>
        <p:nvPicPr>
          <p:cNvPr id="1" name="Diagnostic Criteria for Coronary Slow Flow, as Proposed by Beltrame 2012" descr="Diagnostic Criteria for Coronary Slow Flow, as Proposed by Beltrame 20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7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aricio A, Cuevas J, Morís C, Mart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Criteria for Coronary Slow Flow, as Proposed by Beltrame 201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2024-11-18T14:37:16Z</dcterms:created>
  <dcterms:modified xsi:type="dcterms:W3CDTF">2024-11-18T14:37:16Z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