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414579" ContentType="image/png"/>
  <Default Extension="451518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4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3259889101.74414579"/>
  <Relationship Id="rId3" Type="http://schemas.openxmlformats.org/officeDocument/2006/relationships/image" Target="../media/logo_673b5325a73f982.451518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48275"/>
          <a:chOff x="9525" y="9525"/>
          <a:chExt cx="9229725" cy="5248275"/>
        </a:xfrm>
      </p:grpSpPr>
      <p:pic>
        <p:nvPicPr>
          <p:cNvPr id="1" name="Pathogenic Pathways and Clinical Presentation of Coronary Slow Flow Phenomenon" descr="Pathogenic Pathways and Clinical Presentation of Coronary Slow Flow Phenomen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4486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aricio A, Cuevas J, Morís C, Marti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hogenic Pathways and Clinical Presentation of Coronary Slow Flow Phenomen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2024-11-18T14:45:57Z</dcterms:created>
  <dcterms:modified xsi:type="dcterms:W3CDTF">2024-11-18T14:45:57Z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