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660741" ContentType="image/png"/>
  <Default Extension="915593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82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645dd13951.20660741"/>
  <Relationship Id="rId3" Type="http://schemas.openxmlformats.org/officeDocument/2006/relationships/image" Target="../media/logo_673b5645ef98462.915593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81350"/>
          <a:chOff x="9525" y="9525"/>
          <a:chExt cx="9229725" cy="3181350"/>
        </a:xfrm>
      </p:grpSpPr>
      <p:pic>
        <p:nvPicPr>
          <p:cNvPr id="1" name="Prevalence of Coronary Slow Flow According to Different Studies" descr="Prevalence of Coronary Slow Flow According to Different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2419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paricio A, Cuevas J, Morís C, Marti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valence of Coronary Slow Flow According to Different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2024-11-18T14:59:17Z</dcterms:created>
  <dcterms:modified xsi:type="dcterms:W3CDTF">2024-11-18T14:59:17Z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