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8792465" ContentType="image/png"/>
  <Default Extension="5141893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664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5012b402131.78792465"/>
  <Relationship Id="rId3" Type="http://schemas.openxmlformats.org/officeDocument/2006/relationships/image" Target="../media/logo_673b5012c31ea42.5141893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257675"/>
          <a:chOff x="9525" y="9525"/>
          <a:chExt cx="9229725" cy="4257675"/>
        </a:xfrm>
      </p:grpSpPr>
      <p:pic>
        <p:nvPicPr>
          <p:cNvPr id="1" name="Treatment Proposed for Coronary Slow Flow" descr="Treatment Proposed for Coronary Slow Flow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86275" cy="34956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paricio A, Cuevas J, Morís C, Martin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eatment Proposed for Coronary Slow Flow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European Cardiology Review 2022;17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21.46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2024-11-18T14:32:50Z</dcterms:created>
  <dcterms:modified xsi:type="dcterms:W3CDTF">2024-11-18T14:32:50Z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