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400004" ContentType="image/png"/>
  <Default Extension="277697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fc77217861.93400004"/>
  <Relationship Id="rId3" Type="http://schemas.openxmlformats.org/officeDocument/2006/relationships/image" Target="../media/logo_673b4fc78997832.277697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05325"/>
          <a:chOff x="9525" y="9525"/>
          <a:chExt cx="9229725" cy="4505325"/>
        </a:xfrm>
      </p:grpSpPr>
      <p:pic>
        <p:nvPicPr>
          <p:cNvPr id="1" name="Differential Diagnosis Between Coronary Slow Flow and Syndrome X" descr="Differential Diagnosis Between Coronary Slow Flow and Syndrome 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743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aricio A, Cuevas J, Morís C, Marti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ial Diagnosis Between Coronary Slow Flow and Syndrome 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2024-11-18T14:31:35Z</dcterms:created>
  <dcterms:modified xsi:type="dcterms:W3CDTF">2024-11-18T14:31:35Z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