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400004" ContentType="image/png"/>
  <Default Extension="277697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c77217861.93400004"/>
  <Relationship Id="rId3" Type="http://schemas.openxmlformats.org/officeDocument/2006/relationships/image" Target="../media/logo_673b4fc78997832.277697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Differential Diagnosis Between Coronary Slow Flow and Syndrome X" descr="Differential Diagnosis Between Coronary Slow Flow and Syndrome 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aricio A, Cuevas J, Morís C, Mart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Diagnosis Between Coronary Slow Flow and Syndrome 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2024-11-18T14:31:35Z</dcterms:created>
  <dcterms:modified xsi:type="dcterms:W3CDTF">2024-11-18T14:31:35Z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