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624842" ContentType="image/png"/>
  <Default Extension="456500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7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48fb9b1d01.66624842"/>
  <Relationship Id="rId3" Type="http://schemas.openxmlformats.org/officeDocument/2006/relationships/image" Target="../media/logo_673b548fbd6f102.456500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91150"/>
          <a:chOff x="9525" y="9525"/>
          <a:chExt cx="9229725" cy="5391150"/>
        </a:xfrm>
      </p:grpSpPr>
      <p:pic>
        <p:nvPicPr>
          <p:cNvPr id="1" name="Prevalence of Iron Deficiency Across NYHA Class and Ejection Fraction" descr="Prevalence of Iron Deficiency Across NYHA Class an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4629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en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valence of Iron Deficiency Across NYHA Class an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2024-11-18T14:51:59Z</dcterms:created>
  <dcterms:modified xsi:type="dcterms:W3CDTF">2024-11-18T14:51:59Z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