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442001" ContentType="image/png"/>
  <Default Extension="069528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0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1a2d077831.11442001"/>
  <Relationship Id="rId3" Type="http://schemas.openxmlformats.org/officeDocument/2006/relationships/image" Target="../media/logo_673b51a2d508162.069528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62450"/>
          <a:chOff x="9525" y="9525"/>
          <a:chExt cx="9229725" cy="4362450"/>
        </a:xfrm>
      </p:grpSpPr>
      <p:pic>
        <p:nvPicPr>
          <p:cNvPr id="1" name="Impact of Iron Deficiency and Anaemia on Peak VO2 and Clinical Outcome" descr="Impact of Iron Deficiency and Anaemia on Peak VO2 and Clinical Outc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00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en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act of Iron Deficiency and Anaemia on Peak VO2 and Clinical Outc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2024-11-18T14:39:30Z</dcterms:created>
  <dcterms:modified xsi:type="dcterms:W3CDTF">2024-11-18T14:39:30Z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