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960992" ContentType="image/png"/>
  <Default Extension="75075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dae46aa21.02960992"/>
  <Relationship Id="rId3" Type="http://schemas.openxmlformats.org/officeDocument/2006/relationships/image" Target="../media/logo_673b52dae8a8152.75075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52900"/>
          <a:chOff x="9525" y="9525"/>
          <a:chExt cx="9229725" cy="4152900"/>
        </a:xfrm>
      </p:grpSpPr>
      <p:pic>
        <p:nvPicPr>
          <p:cNvPr id="1" name="Effect of Iron Deficiency on Components of the Fick Equation" descr="Effect of Iron Deficiency on Components of the Fick Equ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en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Iron Deficiency on Components of the Fick Equ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2024-11-18T14:44:42Z</dcterms:created>
  <dcterms:modified xsi:type="dcterms:W3CDTF">2024-11-18T14:44:42Z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