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986927" ContentType="image/png"/>
  <Default Extension="521228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2d577ad01.38986927"/>
  <Relationship Id="rId3" Type="http://schemas.openxmlformats.org/officeDocument/2006/relationships/image" Target="../media/logo_673b522d7162312.521228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ffect of Iron Deficiency on the Force–Frequency Relationship" descr="Effect of Iron Deficiency on the Force–Frequency Relationsh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0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e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Iron Deficiency on the Force–Frequency Relationsh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2024-11-18T14:41:49Z</dcterms:created>
  <dcterms:modified xsi:type="dcterms:W3CDTF">2024-11-18T14:41:49Z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