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584275" ContentType="image/png"/>
  <Default Extension="047594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ed25b8071.69584275"/>
  <Relationship Id="rId3" Type="http://schemas.openxmlformats.org/officeDocument/2006/relationships/image" Target="../media/logo_673b50ed3838792.047594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00675"/>
          <a:chOff x="9525" y="9525"/>
          <a:chExt cx="9229725" cy="5400675"/>
        </a:xfrm>
      </p:grpSpPr>
      <p:pic>
        <p:nvPicPr>
          <p:cNvPr id="1" name="Effect of Ferric Carboxymaltose on the Slope of the Force–Frequency Relationship" descr="Effect of Ferric Carboxymaltose on the Slope of the Force–Frequency Relationshi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4638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en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ffect of Ferric Carboxymaltose on the Slope of the Force–Frequency Relationshi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2024-11-18T14:36:29Z</dcterms:created>
  <dcterms:modified xsi:type="dcterms:W3CDTF">2024-11-18T14:36:29Z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