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355716" ContentType="image/png"/>
  <Default Extension="631975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041dd4ec41.42355716"/>
  <Relationship Id="rId3" Type="http://schemas.openxmlformats.org/officeDocument/2006/relationships/image" Target="../media/logo_673b5041f276d42.631975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81275"/>
          <a:chOff x="9525" y="9525"/>
          <a:chExt cx="9229725" cy="2581275"/>
        </a:xfrm>
      </p:grpSpPr>
      <p:pic>
        <p:nvPicPr>
          <p:cNvPr id="1" name="Dosing Scheme for Ferric Carboxymaltose" descr="Dosing Scheme for Ferric Carboxymalto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57700" cy="1819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en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sing Scheme for Ferric Carboxymalto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2024-11-18T14:33:37Z</dcterms:created>
  <dcterms:modified xsi:type="dcterms:W3CDTF">2024-11-18T14:33:37Z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