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578098" ContentType="image/png"/>
  <Default Extension="162741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626257621.07578098"/>
  <Relationship Id="rId3" Type="http://schemas.openxmlformats.org/officeDocument/2006/relationships/image" Target="../media/logo_673b51627344952.162741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0100"/>
          <a:chOff x="9525" y="9525"/>
          <a:chExt cx="9229725" cy="4610100"/>
        </a:xfrm>
      </p:grpSpPr>
      <p:pic>
        <p:nvPicPr>
          <p:cNvPr id="1" name="Trials Investigating the Effect of IV Iron in Chronic Stable Heart Failure" descr="Trials Investigating the Effect of IV Iron in Chronic Stabl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en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als Investigating the Effect of IV Iron in Chronic Stabl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2024-11-18T14:38:26Z</dcterms:created>
  <dcterms:modified xsi:type="dcterms:W3CDTF">2024-11-18T14:38:26Z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