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804267" ContentType="image/png"/>
  <Default Extension="743313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dff57eca21.98804267"/>
  <Relationship Id="rId3" Type="http://schemas.openxmlformats.org/officeDocument/2006/relationships/image" Target="../media/logo_673b4dff665e762.743313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62650"/>
          <a:chOff x="9525" y="9525"/>
          <a:chExt cx="9229725" cy="5962650"/>
        </a:xfrm>
      </p:grpSpPr>
      <p:pic>
        <p:nvPicPr>
          <p:cNvPr id="1" name="Historical Timeline of Transcatheter Aortic Valve Implantation Trends and Practice in Australia" descr="Historical Timeline of Transcatheter Aortic Valve Implantation Trends and Practice in Austral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y R, Sarath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rical Timeline of Transcatheter Aortic Valve Implantation Trends and Practice in Austral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2024-11-18T14:23:59Z</dcterms:created>
  <dcterms:modified xsi:type="dcterms:W3CDTF">2024-11-18T14:23:59Z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